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1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11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d64ea7dc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d64ea7dc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d646280a2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d646280a2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4d646280a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4d646280a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d646280a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d646280a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d646280a2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d646280a2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d64ea7dc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d64ea7dc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d646280a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d646280a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d646280a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d646280a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d646280a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d646280a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d646280a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d646280a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d646280a2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d646280a2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d646280a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d646280a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8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png"/><Relationship Id="rId4" Type="http://schemas.openxmlformats.org/officeDocument/2006/relationships/image" Target="../media/image40.png"/><Relationship Id="rId5" Type="http://schemas.openxmlformats.org/officeDocument/2006/relationships/image" Target="../media/image31.png"/><Relationship Id="rId6" Type="http://schemas.openxmlformats.org/officeDocument/2006/relationships/image" Target="../media/image24.png"/><Relationship Id="rId7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Relationship Id="rId5" Type="http://schemas.openxmlformats.org/officeDocument/2006/relationships/image" Target="../media/image25.png"/><Relationship Id="rId6" Type="http://schemas.openxmlformats.org/officeDocument/2006/relationships/image" Target="../media/image41.png"/><Relationship Id="rId7" Type="http://schemas.openxmlformats.org/officeDocument/2006/relationships/image" Target="../media/image3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png"/><Relationship Id="rId4" Type="http://schemas.openxmlformats.org/officeDocument/2006/relationships/image" Target="../media/image33.png"/><Relationship Id="rId5" Type="http://schemas.openxmlformats.org/officeDocument/2006/relationships/image" Target="../media/image35.png"/><Relationship Id="rId6" Type="http://schemas.openxmlformats.org/officeDocument/2006/relationships/image" Target="../media/image3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15.png"/><Relationship Id="rId6" Type="http://schemas.openxmlformats.org/officeDocument/2006/relationships/image" Target="../media/image9.png"/><Relationship Id="rId7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8.png"/><Relationship Id="rId6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6.png"/><Relationship Id="rId8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4805100"/>
            <a:ext cx="4572000" cy="338400"/>
          </a:xfrm>
          <a:prstGeom prst="rect">
            <a:avLst/>
          </a:prstGeom>
          <a:solidFill>
            <a:srgbClr val="FFFC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4572000" y="4805100"/>
            <a:ext cx="4572000" cy="338400"/>
          </a:xfrm>
          <a:prstGeom prst="rect">
            <a:avLst/>
          </a:prstGeom>
          <a:solidFill>
            <a:srgbClr val="FFFC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48050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0" y="0"/>
            <a:ext cx="9144000" cy="4805100"/>
          </a:xfrm>
          <a:prstGeom prst="rect">
            <a:avLst/>
          </a:prstGeom>
          <a:solidFill>
            <a:srgbClr val="000000">
              <a:alpha val="23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2454600" y="1405375"/>
            <a:ext cx="4234800" cy="1582200"/>
          </a:xfrm>
          <a:prstGeom prst="roundRect">
            <a:avLst>
              <a:gd fmla="val 16667" name="adj"/>
            </a:avLst>
          </a:prstGeom>
          <a:solidFill>
            <a:srgbClr val="434343">
              <a:alpha val="26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FBD14B"/>
                </a:solidFill>
              </a:rPr>
              <a:t>To-Do App</a:t>
            </a:r>
            <a:endParaRPr sz="4800">
              <a:solidFill>
                <a:srgbClr val="FBD14B"/>
              </a:solidFill>
            </a:endParaRPr>
          </a:p>
        </p:txBody>
      </p:sp>
      <p:cxnSp>
        <p:nvCxnSpPr>
          <p:cNvPr id="59" name="Google Shape;59;p13"/>
          <p:cNvCxnSpPr/>
          <p:nvPr/>
        </p:nvCxnSpPr>
        <p:spPr>
          <a:xfrm>
            <a:off x="2472400" y="2568075"/>
            <a:ext cx="42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todo.js</a:t>
            </a:r>
            <a:endParaRPr>
              <a:solidFill>
                <a:srgbClr val="FFFCF0"/>
              </a:solidFill>
            </a:endParaRPr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2300"/>
            <a:ext cx="4571998" cy="2208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763239"/>
            <a:ext cx="4571998" cy="982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" y="3778577"/>
            <a:ext cx="4571998" cy="1265323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2"/>
          <p:cNvSpPr/>
          <p:nvPr/>
        </p:nvSpPr>
        <p:spPr>
          <a:xfrm>
            <a:off x="4687275" y="5223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ToDo 출력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11" name="Google Shape;211;p22"/>
          <p:cNvSpPr/>
          <p:nvPr/>
        </p:nvSpPr>
        <p:spPr>
          <a:xfrm>
            <a:off x="4687275" y="7941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li, Button 태그 생성하는 상수 생성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12" name="Google Shape;212;p22"/>
          <p:cNvSpPr/>
          <p:nvPr/>
        </p:nvSpPr>
        <p:spPr>
          <a:xfrm>
            <a:off x="4687275" y="10659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ToDo 삭제하는 버튼 추가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13" name="Google Shape;213;p22"/>
          <p:cNvSpPr/>
          <p:nvPr/>
        </p:nvSpPr>
        <p:spPr>
          <a:xfrm>
            <a:off x="4687275" y="13377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click 이벤트 발생시 deleteToDo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14" name="Google Shape;214;p22"/>
          <p:cNvSpPr/>
          <p:nvPr/>
        </p:nvSpPr>
        <p:spPr>
          <a:xfrm>
            <a:off x="4687275" y="303505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이벤트 전파를 막지 않으면서 그 이벤트 취소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15" name="Google Shape;215;p22"/>
          <p:cNvSpPr/>
          <p:nvPr/>
        </p:nvSpPr>
        <p:spPr>
          <a:xfrm>
            <a:off x="4687275" y="2763238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ToDo 입력한 것을 보내는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16" name="Google Shape;216;p22"/>
          <p:cNvSpPr/>
          <p:nvPr/>
        </p:nvSpPr>
        <p:spPr>
          <a:xfrm>
            <a:off x="4687275" y="405035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local Storage에 저장된 TODOS_LS 값 가져와서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17" name="Google Shape;217;p22"/>
          <p:cNvSpPr/>
          <p:nvPr/>
        </p:nvSpPr>
        <p:spPr>
          <a:xfrm>
            <a:off x="4687275" y="3778563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ToDo를 읽는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18" name="Google Shape;218;p22"/>
          <p:cNvSpPr/>
          <p:nvPr/>
        </p:nvSpPr>
        <p:spPr>
          <a:xfrm>
            <a:off x="4687275" y="160817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span 태그 생성하는 상수 생성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19" name="Google Shape;219;p22"/>
          <p:cNvSpPr/>
          <p:nvPr/>
        </p:nvSpPr>
        <p:spPr>
          <a:xfrm>
            <a:off x="4687275" y="18813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id 값을 배열 길이 + 1로 지정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20" name="Google Shape;220;p22"/>
          <p:cNvSpPr/>
          <p:nvPr/>
        </p:nvSpPr>
        <p:spPr>
          <a:xfrm>
            <a:off x="4687275" y="21504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새로운 delBtn, span 태그 형성하고 id 부여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4687275" y="24222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toDoObj 오브젝트 생성하고 saveToDos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4687275" y="3270913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값을 paintToDo에 전달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23" name="Google Shape;223;p22"/>
          <p:cNvSpPr/>
          <p:nvPr/>
        </p:nvSpPr>
        <p:spPr>
          <a:xfrm>
            <a:off x="4687275" y="42862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local Storage에 저장된 TODOS_LS 값이 존재할 시 if 문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4687275" y="45221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parsedToDos 각 값에 forEach 이하 함수 실행</a:t>
            </a:r>
            <a:endParaRPr sz="900">
              <a:solidFill>
                <a:srgbClr val="FBD14B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bg.js</a:t>
            </a:r>
            <a:endParaRPr>
              <a:solidFill>
                <a:srgbClr val="FFFCF0"/>
              </a:solidFill>
            </a:endParaRPr>
          </a:p>
        </p:txBody>
      </p:sp>
      <p:pic>
        <p:nvPicPr>
          <p:cNvPr id="230" name="Google Shape;2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2300"/>
            <a:ext cx="4571998" cy="94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22550"/>
            <a:ext cx="4571998" cy="60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186975"/>
            <a:ext cx="4571998" cy="62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872325"/>
            <a:ext cx="4571998" cy="12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4136675"/>
            <a:ext cx="4571998" cy="975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3"/>
          <p:cNvSpPr/>
          <p:nvPr/>
        </p:nvSpPr>
        <p:spPr>
          <a:xfrm>
            <a:off x="4687275" y="5223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랜덤한 값을 radomNumber에 대입하고 그 값을 paintImage 함수에 전달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4687275" y="152255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body</a:t>
            </a:r>
            <a:r>
              <a:rPr lang="ko" sz="900">
                <a:solidFill>
                  <a:srgbClr val="FBD14B"/>
                </a:solidFill>
              </a:rPr>
              <a:t> 태그를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37" name="Google Shape;237;p23"/>
          <p:cNvSpPr/>
          <p:nvPr/>
        </p:nvSpPr>
        <p:spPr>
          <a:xfrm>
            <a:off x="4687275" y="218697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총 이미지 수를 IMG_NUMBER에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38" name="Google Shape;238;p23"/>
          <p:cNvSpPr/>
          <p:nvPr/>
        </p:nvSpPr>
        <p:spPr>
          <a:xfrm>
            <a:off x="4687275" y="28723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이미지 출력하는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39" name="Google Shape;239;p23"/>
          <p:cNvSpPr/>
          <p:nvPr/>
        </p:nvSpPr>
        <p:spPr>
          <a:xfrm>
            <a:off x="4687275" y="413667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최대수가 이미지 수로 랜덤 값 정하는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40" name="Google Shape;240;p23"/>
          <p:cNvSpPr/>
          <p:nvPr/>
        </p:nvSpPr>
        <p:spPr>
          <a:xfrm>
            <a:off x="4687275" y="31441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이미지 객체를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41" name="Google Shape;241;p23"/>
          <p:cNvSpPr/>
          <p:nvPr/>
        </p:nvSpPr>
        <p:spPr>
          <a:xfrm>
            <a:off x="4687275" y="34159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이미지 경로 설정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42" name="Google Shape;242;p23"/>
          <p:cNvSpPr/>
          <p:nvPr/>
        </p:nvSpPr>
        <p:spPr>
          <a:xfrm>
            <a:off x="4687275" y="36877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이미지 태그 추가</a:t>
            </a:r>
            <a:endParaRPr sz="900">
              <a:solidFill>
                <a:srgbClr val="FBD14B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weather.js</a:t>
            </a:r>
            <a:endParaRPr>
              <a:solidFill>
                <a:srgbClr val="FFFCF0"/>
              </a:solidFill>
            </a:endParaRPr>
          </a:p>
        </p:txBody>
      </p:sp>
      <p:pic>
        <p:nvPicPr>
          <p:cNvPr id="248" name="Google Shape;2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2312"/>
            <a:ext cx="4571998" cy="694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76991"/>
            <a:ext cx="4571998" cy="50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" y="1844345"/>
            <a:ext cx="4571994" cy="622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" y="2526115"/>
            <a:ext cx="4571994" cy="1761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4346925"/>
            <a:ext cx="4571998" cy="79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"/>
          <p:cNvSpPr/>
          <p:nvPr/>
        </p:nvSpPr>
        <p:spPr>
          <a:xfrm>
            <a:off x="4687275" y="5223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loadCiirds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54" name="Google Shape;254;p24"/>
          <p:cNvSpPr/>
          <p:nvPr/>
        </p:nvSpPr>
        <p:spPr>
          <a:xfrm>
            <a:off x="4687275" y="128215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js-weather 클래스 명을 가진 요소를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55" name="Google Shape;255;p24"/>
          <p:cNvSpPr/>
          <p:nvPr/>
        </p:nvSpPr>
        <p:spPr>
          <a:xfrm>
            <a:off x="4687275" y="184435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API KEY 값 대입 및 COORDS 값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56" name="Google Shape;256;p24"/>
          <p:cNvSpPr/>
          <p:nvPr/>
        </p:nvSpPr>
        <p:spPr>
          <a:xfrm>
            <a:off x="4687275" y="306837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then은 어떤 것을 끝나길 기다리는 방법임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57" name="Google Shape;257;p24"/>
          <p:cNvSpPr/>
          <p:nvPr/>
        </p:nvSpPr>
        <p:spPr>
          <a:xfrm>
            <a:off x="4687275" y="2796563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위도 경도 값을 받아서 날씨 정보 가져옴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58" name="Google Shape;258;p24"/>
          <p:cNvSpPr/>
          <p:nvPr/>
        </p:nvSpPr>
        <p:spPr>
          <a:xfrm>
            <a:off x="4687275" y="25261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날씨 정보 가져오는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59" name="Google Shape;259;p24"/>
          <p:cNvSpPr/>
          <p:nvPr/>
        </p:nvSpPr>
        <p:spPr>
          <a:xfrm>
            <a:off x="4687275" y="43469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지역 정보 저장하는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60" name="Google Shape;260;p24"/>
          <p:cNvSpPr/>
          <p:nvPr/>
        </p:nvSpPr>
        <p:spPr>
          <a:xfrm>
            <a:off x="4687275" y="4582800"/>
            <a:ext cx="4245900" cy="369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coordsObj 오브젝트를 String으로 변환한 JSON을 </a:t>
            </a:r>
            <a:r>
              <a:rPr lang="ko" sz="900">
                <a:solidFill>
                  <a:srgbClr val="FBD14B"/>
                </a:solidFill>
              </a:rPr>
              <a:t>local Storge에 저장된 COORDS에 대입</a:t>
            </a:r>
            <a:endParaRPr b="1" sz="900">
              <a:solidFill>
                <a:srgbClr val="FBD14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5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weather.js</a:t>
            </a:r>
            <a:endParaRPr>
              <a:solidFill>
                <a:srgbClr val="FFFCF0"/>
              </a:solidFill>
            </a:endParaRPr>
          </a:p>
        </p:txBody>
      </p:sp>
      <p:pic>
        <p:nvPicPr>
          <p:cNvPr id="266" name="Google Shape;2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2300"/>
            <a:ext cx="4571998" cy="1522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101399"/>
            <a:ext cx="4571998" cy="718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72235"/>
            <a:ext cx="4571998" cy="718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3643043"/>
            <a:ext cx="4571998" cy="141665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5"/>
          <p:cNvSpPr/>
          <p:nvPr/>
        </p:nvSpPr>
        <p:spPr>
          <a:xfrm>
            <a:off x="4687275" y="5223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위도 경도 값 저장 및 날씨 정보 저장하는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71" name="Google Shape;271;p25"/>
          <p:cNvSpPr/>
          <p:nvPr/>
        </p:nvSpPr>
        <p:spPr>
          <a:xfrm>
            <a:off x="4687275" y="21014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위치 정보가 없을 시 에러 메시지 출력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72" name="Google Shape;272;p25"/>
          <p:cNvSpPr/>
          <p:nvPr/>
        </p:nvSpPr>
        <p:spPr>
          <a:xfrm>
            <a:off x="4687275" y="28722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위치 정보 물어보는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73" name="Google Shape;273;p25"/>
          <p:cNvSpPr/>
          <p:nvPr/>
        </p:nvSpPr>
        <p:spPr>
          <a:xfrm>
            <a:off x="4687275" y="364305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위치 값 불러오는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74" name="Google Shape;274;p25"/>
          <p:cNvSpPr/>
          <p:nvPr/>
        </p:nvSpPr>
        <p:spPr>
          <a:xfrm>
            <a:off x="4687275" y="391217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local Storage에 저장된 COORDS를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75" name="Google Shape;275;p25"/>
          <p:cNvSpPr/>
          <p:nvPr/>
        </p:nvSpPr>
        <p:spPr>
          <a:xfrm>
            <a:off x="4687275" y="418397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COORDS에 값이 없을 시 if문 실행하여 askForCoords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76" name="Google Shape;276;p25"/>
          <p:cNvSpPr/>
          <p:nvPr/>
        </p:nvSpPr>
        <p:spPr>
          <a:xfrm>
            <a:off x="4687275" y="445577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COORDS에 값이 있을 시 else 실행하여 getWeather 함수 실행</a:t>
            </a:r>
            <a:endParaRPr sz="900">
              <a:solidFill>
                <a:srgbClr val="FBD14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HTML</a:t>
            </a:r>
            <a:endParaRPr>
              <a:solidFill>
                <a:srgbClr val="FFFCF0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4250" y="522300"/>
            <a:ext cx="5415500" cy="4500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HTML</a:t>
            </a:r>
            <a:endParaRPr>
              <a:solidFill>
                <a:srgbClr val="FFFCF0"/>
              </a:solidFill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3918300" y="1397938"/>
            <a:ext cx="1307400" cy="43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BD14B"/>
                </a:solidFill>
              </a:rPr>
              <a:t>Head</a:t>
            </a:r>
            <a:endParaRPr>
              <a:solidFill>
                <a:srgbClr val="FBD14B"/>
              </a:solidFill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0" y="4805100"/>
            <a:ext cx="4572000" cy="338400"/>
          </a:xfrm>
          <a:prstGeom prst="rect">
            <a:avLst/>
          </a:prstGeom>
          <a:solidFill>
            <a:srgbClr val="FFFC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4572000" y="4805100"/>
            <a:ext cx="4572000" cy="338400"/>
          </a:xfrm>
          <a:prstGeom prst="rect">
            <a:avLst/>
          </a:prstGeom>
          <a:solidFill>
            <a:srgbClr val="FFFC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777125" y="2582913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Meta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4117800" y="2582913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title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5458475" y="2582913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link</a:t>
            </a:r>
            <a:endParaRPr sz="1100">
              <a:solidFill>
                <a:srgbClr val="FBD14B"/>
              </a:solidFill>
            </a:endParaRPr>
          </a:p>
        </p:txBody>
      </p:sp>
      <p:cxnSp>
        <p:nvCxnSpPr>
          <p:cNvPr id="77" name="Google Shape;77;p15"/>
          <p:cNvCxnSpPr>
            <a:stCxn id="71" idx="2"/>
            <a:endCxn id="74" idx="0"/>
          </p:cNvCxnSpPr>
          <p:nvPr/>
        </p:nvCxnSpPr>
        <p:spPr>
          <a:xfrm rot="5400000">
            <a:off x="3526350" y="1537288"/>
            <a:ext cx="750600" cy="13407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5"/>
          <p:cNvCxnSpPr>
            <a:stCxn id="71" idx="2"/>
            <a:endCxn id="75" idx="0"/>
          </p:cNvCxnSpPr>
          <p:nvPr/>
        </p:nvCxnSpPr>
        <p:spPr>
          <a:xfrm flipH="1" rot="-5400000">
            <a:off x="4197000" y="2207338"/>
            <a:ext cx="750600" cy="6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5"/>
          <p:cNvCxnSpPr>
            <a:stCxn id="71" idx="2"/>
            <a:endCxn id="76" idx="0"/>
          </p:cNvCxnSpPr>
          <p:nvPr/>
        </p:nvCxnSpPr>
        <p:spPr>
          <a:xfrm flipH="1" rot="-5400000">
            <a:off x="4867050" y="1537288"/>
            <a:ext cx="750600" cy="13407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HTML</a:t>
            </a:r>
            <a:endParaRPr>
              <a:solidFill>
                <a:srgbClr val="FFFCF0"/>
              </a:solidFill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0" y="4805100"/>
            <a:ext cx="4572000" cy="338400"/>
          </a:xfrm>
          <a:prstGeom prst="rect">
            <a:avLst/>
          </a:prstGeom>
          <a:solidFill>
            <a:srgbClr val="FFFC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4572000" y="4805100"/>
            <a:ext cx="4572000" cy="338400"/>
          </a:xfrm>
          <a:prstGeom prst="rect">
            <a:avLst/>
          </a:prstGeom>
          <a:solidFill>
            <a:srgbClr val="FFFC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3918288" y="485500"/>
            <a:ext cx="1307400" cy="43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BD14B"/>
                </a:solidFill>
              </a:rPr>
              <a:t>Body</a:t>
            </a:r>
            <a:endParaRPr>
              <a:solidFill>
                <a:srgbClr val="FBD14B"/>
              </a:solidFill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766113" y="1677825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div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2106788" y="1677825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form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3447463" y="1677825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h4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4788138" y="1677825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form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6128813" y="1677825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ul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7469488" y="1677825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span</a:t>
            </a:r>
            <a:endParaRPr sz="1100">
              <a:solidFill>
                <a:srgbClr val="FBD14B"/>
              </a:solidFill>
            </a:endParaRPr>
          </a:p>
        </p:txBody>
      </p:sp>
      <p:cxnSp>
        <p:nvCxnSpPr>
          <p:cNvPr id="94" name="Google Shape;94;p16"/>
          <p:cNvCxnSpPr>
            <a:stCxn id="88" idx="0"/>
            <a:endCxn id="87" idx="2"/>
          </p:cNvCxnSpPr>
          <p:nvPr/>
        </p:nvCxnSpPr>
        <p:spPr>
          <a:xfrm rot="-5400000">
            <a:off x="2517213" y="-376875"/>
            <a:ext cx="757800" cy="33516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6"/>
          <p:cNvCxnSpPr>
            <a:stCxn id="89" idx="0"/>
            <a:endCxn id="87" idx="2"/>
          </p:cNvCxnSpPr>
          <p:nvPr/>
        </p:nvCxnSpPr>
        <p:spPr>
          <a:xfrm rot="-5400000">
            <a:off x="3187538" y="293475"/>
            <a:ext cx="757800" cy="20109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6"/>
          <p:cNvCxnSpPr>
            <a:stCxn id="90" idx="0"/>
            <a:endCxn id="87" idx="2"/>
          </p:cNvCxnSpPr>
          <p:nvPr/>
        </p:nvCxnSpPr>
        <p:spPr>
          <a:xfrm rot="-5400000">
            <a:off x="3857863" y="963825"/>
            <a:ext cx="757800" cy="6702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6"/>
          <p:cNvCxnSpPr>
            <a:stCxn id="91" idx="0"/>
            <a:endCxn id="87" idx="2"/>
          </p:cNvCxnSpPr>
          <p:nvPr/>
        </p:nvCxnSpPr>
        <p:spPr>
          <a:xfrm flipH="1" rot="5400000">
            <a:off x="4528338" y="963825"/>
            <a:ext cx="757800" cy="6702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16"/>
          <p:cNvCxnSpPr>
            <a:stCxn id="92" idx="0"/>
            <a:endCxn id="87" idx="2"/>
          </p:cNvCxnSpPr>
          <p:nvPr/>
        </p:nvCxnSpPr>
        <p:spPr>
          <a:xfrm flipH="1" rot="5400000">
            <a:off x="5198663" y="293475"/>
            <a:ext cx="757800" cy="20109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6"/>
          <p:cNvCxnSpPr>
            <a:stCxn id="93" idx="0"/>
            <a:endCxn id="87" idx="2"/>
          </p:cNvCxnSpPr>
          <p:nvPr/>
        </p:nvCxnSpPr>
        <p:spPr>
          <a:xfrm flipH="1" rot="5400000">
            <a:off x="5868988" y="-376875"/>
            <a:ext cx="757800" cy="33516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6"/>
          <p:cNvSpPr/>
          <p:nvPr/>
        </p:nvSpPr>
        <p:spPr>
          <a:xfrm>
            <a:off x="766113" y="2289750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h1</a:t>
            </a:r>
            <a:endParaRPr sz="1100">
              <a:solidFill>
                <a:srgbClr val="FBD14B"/>
              </a:solidFill>
            </a:endParaRPr>
          </a:p>
        </p:txBody>
      </p:sp>
      <p:cxnSp>
        <p:nvCxnSpPr>
          <p:cNvPr id="101" name="Google Shape;101;p16"/>
          <p:cNvCxnSpPr>
            <a:stCxn id="88" idx="2"/>
            <a:endCxn id="100" idx="0"/>
          </p:cNvCxnSpPr>
          <p:nvPr/>
        </p:nvCxnSpPr>
        <p:spPr>
          <a:xfrm flipH="1" rot="-5400000">
            <a:off x="1055613" y="2124525"/>
            <a:ext cx="3300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16"/>
          <p:cNvSpPr/>
          <p:nvPr/>
        </p:nvSpPr>
        <p:spPr>
          <a:xfrm>
            <a:off x="2106788" y="2289750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input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4788138" y="2289750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input</a:t>
            </a:r>
            <a:endParaRPr sz="1100">
              <a:solidFill>
                <a:srgbClr val="FBD14B"/>
              </a:solidFill>
            </a:endParaRPr>
          </a:p>
        </p:txBody>
      </p:sp>
      <p:cxnSp>
        <p:nvCxnSpPr>
          <p:cNvPr id="104" name="Google Shape;104;p16"/>
          <p:cNvCxnSpPr>
            <a:stCxn id="89" idx="2"/>
            <a:endCxn id="102" idx="0"/>
          </p:cNvCxnSpPr>
          <p:nvPr/>
        </p:nvCxnSpPr>
        <p:spPr>
          <a:xfrm flipH="1" rot="-5400000">
            <a:off x="2396288" y="2124525"/>
            <a:ext cx="3300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6"/>
          <p:cNvCxnSpPr>
            <a:stCxn id="91" idx="2"/>
            <a:endCxn id="103" idx="0"/>
          </p:cNvCxnSpPr>
          <p:nvPr/>
        </p:nvCxnSpPr>
        <p:spPr>
          <a:xfrm flipH="1" rot="-5400000">
            <a:off x="5077638" y="2124525"/>
            <a:ext cx="3300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6"/>
          <p:cNvSpPr/>
          <p:nvPr/>
        </p:nvSpPr>
        <p:spPr>
          <a:xfrm>
            <a:off x="766413" y="3100463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script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1220313" y="3629888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clock.js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2561588" y="3629888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BD14B"/>
                </a:solidFill>
              </a:rPr>
              <a:t>gretting</a:t>
            </a:r>
            <a:r>
              <a:rPr lang="ko" sz="1100">
                <a:solidFill>
                  <a:srgbClr val="FBD14B"/>
                </a:solidFill>
              </a:rPr>
              <a:t>.js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3902863" y="3629888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BD14B"/>
                </a:solidFill>
              </a:rPr>
              <a:t>todo</a:t>
            </a:r>
            <a:r>
              <a:rPr lang="ko" sz="1100">
                <a:solidFill>
                  <a:srgbClr val="FBD14B"/>
                </a:solidFill>
              </a:rPr>
              <a:t>.js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5244138" y="3629888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bg</a:t>
            </a:r>
            <a:r>
              <a:rPr lang="ko" sz="1100">
                <a:solidFill>
                  <a:srgbClr val="FBD14B"/>
                </a:solidFill>
              </a:rPr>
              <a:t>.js</a:t>
            </a:r>
            <a:endParaRPr sz="1100">
              <a:solidFill>
                <a:srgbClr val="FBD14B"/>
              </a:solidFill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6585413" y="3629888"/>
            <a:ext cx="908400" cy="28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6A60A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BD14B"/>
                </a:solidFill>
              </a:rPr>
              <a:t>weather</a:t>
            </a:r>
            <a:r>
              <a:rPr lang="ko" sz="1100">
                <a:solidFill>
                  <a:srgbClr val="FBD14B"/>
                </a:solidFill>
              </a:rPr>
              <a:t>.js</a:t>
            </a:r>
            <a:endParaRPr sz="1100">
              <a:solidFill>
                <a:srgbClr val="FBD14B"/>
              </a:solidFill>
            </a:endParaRPr>
          </a:p>
        </p:txBody>
      </p:sp>
      <p:cxnSp>
        <p:nvCxnSpPr>
          <p:cNvPr id="112" name="Google Shape;112;p16"/>
          <p:cNvCxnSpPr>
            <a:stCxn id="106" idx="2"/>
            <a:endCxn id="107" idx="0"/>
          </p:cNvCxnSpPr>
          <p:nvPr/>
        </p:nvCxnSpPr>
        <p:spPr>
          <a:xfrm flipH="1" rot="-5400000">
            <a:off x="1323813" y="3279263"/>
            <a:ext cx="247500" cy="4539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6"/>
          <p:cNvCxnSpPr>
            <a:stCxn id="106" idx="2"/>
            <a:endCxn id="108" idx="0"/>
          </p:cNvCxnSpPr>
          <p:nvPr/>
        </p:nvCxnSpPr>
        <p:spPr>
          <a:xfrm flipH="1" rot="-5400000">
            <a:off x="1994463" y="2608613"/>
            <a:ext cx="247500" cy="17952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6"/>
          <p:cNvCxnSpPr>
            <a:stCxn id="106" idx="2"/>
            <a:endCxn id="109" idx="0"/>
          </p:cNvCxnSpPr>
          <p:nvPr/>
        </p:nvCxnSpPr>
        <p:spPr>
          <a:xfrm flipH="1" rot="-5400000">
            <a:off x="2665113" y="1937963"/>
            <a:ext cx="247500" cy="31365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6"/>
          <p:cNvCxnSpPr>
            <a:stCxn id="106" idx="2"/>
            <a:endCxn id="110" idx="0"/>
          </p:cNvCxnSpPr>
          <p:nvPr/>
        </p:nvCxnSpPr>
        <p:spPr>
          <a:xfrm flipH="1" rot="-5400000">
            <a:off x="3335763" y="1267313"/>
            <a:ext cx="247500" cy="44778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6"/>
          <p:cNvCxnSpPr>
            <a:stCxn id="106" idx="2"/>
            <a:endCxn id="111" idx="0"/>
          </p:cNvCxnSpPr>
          <p:nvPr/>
        </p:nvCxnSpPr>
        <p:spPr>
          <a:xfrm flipH="1" rot="-5400000">
            <a:off x="4006413" y="596663"/>
            <a:ext cx="247500" cy="58191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rgbClr val="DEDCEE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CSS</a:t>
            </a:r>
            <a:endParaRPr>
              <a:solidFill>
                <a:srgbClr val="FFFCF0"/>
              </a:solidFill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0" y="4805100"/>
            <a:ext cx="4572000" cy="338400"/>
          </a:xfrm>
          <a:prstGeom prst="rect">
            <a:avLst/>
          </a:prstGeom>
          <a:solidFill>
            <a:srgbClr val="FFFC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4572000" y="4805100"/>
            <a:ext cx="4572000" cy="338400"/>
          </a:xfrm>
          <a:prstGeom prst="rect">
            <a:avLst/>
          </a:prstGeom>
          <a:solidFill>
            <a:srgbClr val="FFFC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2300"/>
            <a:ext cx="4449348" cy="1067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4650" y="522301"/>
            <a:ext cx="4449348" cy="106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764870"/>
            <a:ext cx="4449348" cy="8696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4650" y="2809850"/>
            <a:ext cx="4449348" cy="1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2809851"/>
            <a:ext cx="4449348" cy="1572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clock.js</a:t>
            </a:r>
            <a:endParaRPr>
              <a:solidFill>
                <a:srgbClr val="FFFCF0"/>
              </a:solidFill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80738"/>
            <a:ext cx="4571998" cy="78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311813"/>
            <a:ext cx="4571998" cy="142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770775"/>
            <a:ext cx="4571998" cy="106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/>
          <p:nvPr/>
        </p:nvSpPr>
        <p:spPr>
          <a:xfrm>
            <a:off x="4687275" y="770775"/>
            <a:ext cx="42459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getTime 함수를 실행한 후 1초 간격으로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38" name="Google Shape;138;p18"/>
          <p:cNvSpPr/>
          <p:nvPr/>
        </p:nvSpPr>
        <p:spPr>
          <a:xfrm>
            <a:off x="4687275" y="2180750"/>
            <a:ext cx="42459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js-clock 클래스 명을 가진 요소를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39" name="Google Shape;139;p18"/>
          <p:cNvSpPr/>
          <p:nvPr/>
        </p:nvSpPr>
        <p:spPr>
          <a:xfrm>
            <a:off x="4687275" y="2571750"/>
            <a:ext cx="42459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js-clock 클래스 명 하위에 h1 태그를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40" name="Google Shape;140;p18"/>
          <p:cNvSpPr/>
          <p:nvPr/>
        </p:nvSpPr>
        <p:spPr>
          <a:xfrm>
            <a:off x="4687275" y="3311825"/>
            <a:ext cx="41466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현재 시간 출력해주는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41" name="Google Shape;141;p18"/>
          <p:cNvSpPr/>
          <p:nvPr/>
        </p:nvSpPr>
        <p:spPr>
          <a:xfrm>
            <a:off x="4687275" y="3659525"/>
            <a:ext cx="42459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get함수를 이용해 시간을 가져오고 10 미만 일 때 0을 앞에 붙여줌</a:t>
            </a:r>
            <a:endParaRPr sz="900">
              <a:solidFill>
                <a:srgbClr val="FBD14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gretting.js</a:t>
            </a:r>
            <a:endParaRPr>
              <a:solidFill>
                <a:srgbClr val="FFFCF0"/>
              </a:solidFill>
            </a:endParaRPr>
          </a:p>
        </p:txBody>
      </p:sp>
      <p:pic>
        <p:nvPicPr>
          <p:cNvPr id="147" name="Google Shape;1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73768"/>
            <a:ext cx="4571998" cy="931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667310"/>
            <a:ext cx="4571998" cy="805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635344"/>
            <a:ext cx="4571998" cy="963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" y="522300"/>
            <a:ext cx="4571998" cy="889367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/>
          <p:nvPr/>
        </p:nvSpPr>
        <p:spPr>
          <a:xfrm>
            <a:off x="4687275" y="522300"/>
            <a:ext cx="42459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loadName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4687275" y="1573775"/>
            <a:ext cx="42459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js-form 클래스 명을 가진 요소를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4687275" y="1921475"/>
            <a:ext cx="42459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js-form 클래스 명 하위에 input 태그를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4687275" y="2224050"/>
            <a:ext cx="42459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js-greetings 클래스 명을 가진 요소를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4687275" y="3635350"/>
            <a:ext cx="4245900" cy="34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입력된 텍스트를 USER_LS에 대입하여 </a:t>
            </a:r>
            <a:r>
              <a:rPr lang="ko" sz="900">
                <a:solidFill>
                  <a:srgbClr val="FBD14B"/>
                </a:solidFill>
              </a:rPr>
              <a:t>local Storage에 </a:t>
            </a:r>
            <a:r>
              <a:rPr lang="ko" sz="900">
                <a:solidFill>
                  <a:srgbClr val="FBD14B"/>
                </a:solidFill>
              </a:rPr>
              <a:t>저장</a:t>
            </a:r>
            <a:endParaRPr sz="900">
              <a:solidFill>
                <a:srgbClr val="FBD14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gretting.js</a:t>
            </a:r>
            <a:endParaRPr>
              <a:solidFill>
                <a:srgbClr val="FFFCF0"/>
              </a:solidFill>
            </a:endParaRPr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74612"/>
            <a:ext cx="4571998" cy="891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713824"/>
            <a:ext cx="4571998" cy="997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755315"/>
            <a:ext cx="4571998" cy="1314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522300"/>
            <a:ext cx="4571998" cy="120436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0"/>
          <p:cNvSpPr/>
          <p:nvPr/>
        </p:nvSpPr>
        <p:spPr>
          <a:xfrm>
            <a:off x="4687275" y="5223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이벤트가 발생했을 시 User 이름 값을 보내는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66" name="Google Shape;166;p20"/>
          <p:cNvSpPr/>
          <p:nvPr/>
        </p:nvSpPr>
        <p:spPr>
          <a:xfrm>
            <a:off x="4687275" y="17746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User Name을 물어보는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67" name="Google Shape;167;p20"/>
          <p:cNvSpPr/>
          <p:nvPr/>
        </p:nvSpPr>
        <p:spPr>
          <a:xfrm>
            <a:off x="4687275" y="27138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User 이름 나타나게 하는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68" name="Google Shape;168;p20"/>
          <p:cNvSpPr/>
          <p:nvPr/>
        </p:nvSpPr>
        <p:spPr>
          <a:xfrm>
            <a:off x="4687275" y="37553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name를 읽어들이는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69" name="Google Shape;169;p20"/>
          <p:cNvSpPr/>
          <p:nvPr/>
        </p:nvSpPr>
        <p:spPr>
          <a:xfrm>
            <a:off x="4687275" y="40271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저장된 User가 없을 시 askForName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70" name="Google Shape;170;p20"/>
          <p:cNvSpPr/>
          <p:nvPr/>
        </p:nvSpPr>
        <p:spPr>
          <a:xfrm>
            <a:off x="4687275" y="42989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저장된 User가 있을 시</a:t>
            </a:r>
            <a:r>
              <a:rPr lang="ko" sz="900">
                <a:solidFill>
                  <a:srgbClr val="FBD14B"/>
                </a:solidFill>
              </a:rPr>
              <a:t> paintGreeting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71" name="Google Shape;171;p20"/>
          <p:cNvSpPr/>
          <p:nvPr/>
        </p:nvSpPr>
        <p:spPr>
          <a:xfrm>
            <a:off x="4687275" y="204637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SHOWING_CN 클래스 이름 추가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72" name="Google Shape;172;p20"/>
          <p:cNvSpPr/>
          <p:nvPr/>
        </p:nvSpPr>
        <p:spPr>
          <a:xfrm>
            <a:off x="4687275" y="2350613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submit 이벤트가 발생시 handleSubmit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73" name="Google Shape;173;p20"/>
          <p:cNvSpPr/>
          <p:nvPr/>
        </p:nvSpPr>
        <p:spPr>
          <a:xfrm>
            <a:off x="4687275" y="29856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이름 입력 form을 제거하고 환영합니다 메시지 출력 태그 추가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4687275" y="32574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greeting에 Hello 와 저장된 텍스트 출력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4687275" y="7941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이벤트 전파를 막지 않으면서 그 이벤트 취소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4687275" y="10659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입력된 값을 currentValue 상수에 대입한 후 그 값을 paintGreeting 함수에 전달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77" name="Google Shape;177;p20"/>
          <p:cNvSpPr/>
          <p:nvPr/>
        </p:nvSpPr>
        <p:spPr>
          <a:xfrm>
            <a:off x="4687275" y="13246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currentValue 상수 값을 saveName 함수에 전달</a:t>
            </a:r>
            <a:endParaRPr sz="900">
              <a:solidFill>
                <a:srgbClr val="FBD14B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/>
          <p:nvPr/>
        </p:nvSpPr>
        <p:spPr>
          <a:xfrm>
            <a:off x="0" y="0"/>
            <a:ext cx="1096500" cy="52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CF0"/>
                </a:solidFill>
              </a:rPr>
              <a:t>todo.js</a:t>
            </a:r>
            <a:endParaRPr>
              <a:solidFill>
                <a:srgbClr val="FFFCF0"/>
              </a:solidFill>
            </a:endParaRPr>
          </a:p>
        </p:txBody>
      </p:sp>
      <p:pic>
        <p:nvPicPr>
          <p:cNvPr id="183" name="Google Shape;18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0750"/>
            <a:ext cx="4571998" cy="61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12024"/>
            <a:ext cx="4571998" cy="423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98832"/>
            <a:ext cx="4571998" cy="1462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925225"/>
            <a:ext cx="4571998" cy="42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522300"/>
            <a:ext cx="4571998" cy="66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4424501"/>
            <a:ext cx="4571998" cy="66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1"/>
          <p:cNvSpPr/>
          <p:nvPr/>
        </p:nvSpPr>
        <p:spPr>
          <a:xfrm>
            <a:off x="4687275" y="5223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loadTODOS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0" name="Google Shape;190;p21"/>
          <p:cNvSpPr/>
          <p:nvPr/>
        </p:nvSpPr>
        <p:spPr>
          <a:xfrm>
            <a:off x="4687275" y="34424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li 상수에 저장된 요소의 자식요소를 삭제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1" name="Google Shape;191;p21"/>
          <p:cNvSpPr/>
          <p:nvPr/>
        </p:nvSpPr>
        <p:spPr>
          <a:xfrm>
            <a:off x="4687275" y="37142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부모 id와 자식 id가 다른 것만 찾아서 제거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2" name="Google Shape;192;p21"/>
          <p:cNvSpPr/>
          <p:nvPr/>
        </p:nvSpPr>
        <p:spPr>
          <a:xfrm>
            <a:off x="4687275" y="44245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ToDo 저장하는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3" name="Google Shape;193;p21"/>
          <p:cNvSpPr/>
          <p:nvPr/>
        </p:nvSpPr>
        <p:spPr>
          <a:xfrm>
            <a:off x="4687275" y="28988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ToDo 삭제하는 함수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4" name="Google Shape;194;p21"/>
          <p:cNvSpPr/>
          <p:nvPr/>
        </p:nvSpPr>
        <p:spPr>
          <a:xfrm>
            <a:off x="4687275" y="317062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이벤트 타겟을 btn 상수에 대입, btn의 부모노드를 li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5" name="Google Shape;195;p21"/>
          <p:cNvSpPr/>
          <p:nvPr/>
        </p:nvSpPr>
        <p:spPr>
          <a:xfrm>
            <a:off x="4687275" y="7941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submit 이벤트가 발생시 handleSubmit 함수 실행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6" name="Google Shape;196;p21"/>
          <p:cNvSpPr/>
          <p:nvPr/>
        </p:nvSpPr>
        <p:spPr>
          <a:xfrm>
            <a:off x="4687275" y="125075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js-toDoForm 클래스 명을 가진 요소를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7" name="Google Shape;197;p21"/>
          <p:cNvSpPr/>
          <p:nvPr/>
        </p:nvSpPr>
        <p:spPr>
          <a:xfrm>
            <a:off x="4687275" y="1509475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js-clock 클래스 명 하위에 input 태그를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8" name="Google Shape;198;p21"/>
          <p:cNvSpPr/>
          <p:nvPr/>
        </p:nvSpPr>
        <p:spPr>
          <a:xfrm>
            <a:off x="4687275" y="209595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todos를 TODOS_LS</a:t>
            </a:r>
            <a:r>
              <a:rPr lang="ko" sz="900">
                <a:solidFill>
                  <a:srgbClr val="FBD14B"/>
                </a:solidFill>
              </a:rPr>
              <a:t> 상수에 대입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199" name="Google Shape;199;p21"/>
          <p:cNvSpPr/>
          <p:nvPr/>
        </p:nvSpPr>
        <p:spPr>
          <a:xfrm>
            <a:off x="4687275" y="2410613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todos 배열 생성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00" name="Google Shape;200;p21"/>
          <p:cNvSpPr/>
          <p:nvPr/>
        </p:nvSpPr>
        <p:spPr>
          <a:xfrm>
            <a:off x="4687275" y="4696300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Object를 String으로 변환하여 JSON 형식으로 TODOS_LS에 저장</a:t>
            </a:r>
            <a:endParaRPr sz="900">
              <a:solidFill>
                <a:srgbClr val="FBD14B"/>
              </a:solidFill>
            </a:endParaRPr>
          </a:p>
        </p:txBody>
      </p:sp>
      <p:sp>
        <p:nvSpPr>
          <p:cNvPr id="201" name="Google Shape;201;p21"/>
          <p:cNvSpPr/>
          <p:nvPr/>
        </p:nvSpPr>
        <p:spPr>
          <a:xfrm>
            <a:off x="4687275" y="1781263"/>
            <a:ext cx="4245900" cy="27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FBD14B"/>
                </a:solidFill>
              </a:rPr>
              <a:t>js-toDoList 클래스 명을 가진 요소를 상수에 대입</a:t>
            </a:r>
            <a:endParaRPr sz="900">
              <a:solidFill>
                <a:srgbClr val="FBD14B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